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Akatab"/>
      <p:regular r:id="rId21"/>
      <p:bold r:id="rId22"/>
    </p:embeddedFont>
    <p:embeddedFont>
      <p:font typeface="Castoro"/>
      <p:regular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Akatab-bold.fntdata"/><Relationship Id="rId21" Type="http://schemas.openxmlformats.org/officeDocument/2006/relationships/font" Target="fonts/Akatab-regular.fntdata"/><Relationship Id="rId24" Type="http://schemas.openxmlformats.org/officeDocument/2006/relationships/font" Target="fonts/Castoro-italic.fntdata"/><Relationship Id="rId23" Type="http://schemas.openxmlformats.org/officeDocument/2006/relationships/font" Target="fonts/Casto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ba065876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ba065876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c7e10230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c7e10230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c60e0f74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ac60e0f74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ba065876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aba065876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c7e10230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c7e10230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30920"/>
              </a:buClr>
              <a:buSzPts val="1500"/>
              <a:buFont typeface="Akatab"/>
              <a:buChar char="●"/>
            </a:pPr>
            <a:r>
              <a:rPr lang="en" sz="1500">
                <a:solidFill>
                  <a:srgbClr val="030920"/>
                </a:solidFill>
                <a:latin typeface="Akatab"/>
                <a:ea typeface="Akatab"/>
                <a:cs typeface="Akatab"/>
                <a:sym typeface="Akatab"/>
              </a:rPr>
              <a:t>A fitness and wellness app designed to track all your fitness needs</a:t>
            </a:r>
            <a:endParaRPr sz="1500">
              <a:solidFill>
                <a:srgbClr val="030920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30920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30920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23850" lvl="1" marL="914400" rtl="0" algn="ctr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○"/>
            </a:pPr>
            <a:r>
              <a:rPr lang="en" sz="1500">
                <a:solidFill>
                  <a:srgbClr val="030920"/>
                </a:solidFill>
                <a:latin typeface="Akatab"/>
                <a:ea typeface="Akatab"/>
                <a:cs typeface="Akatab"/>
                <a:sym typeface="Akatab"/>
              </a:rPr>
              <a:t>Workouts, runs, and daily meals all in one place</a:t>
            </a:r>
            <a:endParaRPr sz="1500">
              <a:solidFill>
                <a:srgbClr val="030920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30920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30920"/>
              </a:buClr>
              <a:buSzPts val="1500"/>
              <a:buFont typeface="Akatab"/>
              <a:buChar char="●"/>
            </a:pPr>
            <a:r>
              <a:rPr lang="en" sz="1500">
                <a:solidFill>
                  <a:srgbClr val="030920"/>
                </a:solidFill>
                <a:latin typeface="Akatab"/>
                <a:ea typeface="Akatab"/>
                <a:cs typeface="Akatab"/>
                <a:sym typeface="Akatab"/>
              </a:rPr>
              <a:t>Dashboard showing real time progress, weekly trends, and daily activity summaries</a:t>
            </a:r>
            <a:endParaRPr sz="1500">
              <a:solidFill>
                <a:srgbClr val="030920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030920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500">
                <a:solidFill>
                  <a:srgbClr val="030920"/>
                </a:solidFill>
                <a:latin typeface="Akatab"/>
                <a:ea typeface="Akatab"/>
                <a:cs typeface="Akatab"/>
                <a:sym typeface="Akatab"/>
              </a:rPr>
              <a:t>Clean and modern UI with a consistent theme for quality user experience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ba065876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aba065876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ba065876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ba065876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c828a99d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c828a99d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ba065876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ba065876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ba065876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ba065876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597400" y="667850"/>
            <a:ext cx="6396300" cy="22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>
                <a:latin typeface="Castoro"/>
                <a:ea typeface="Castoro"/>
                <a:cs typeface="Castoro"/>
                <a:sym typeface="Casto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463800" y="3480892"/>
            <a:ext cx="25299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189050" y="182425"/>
            <a:ext cx="7989600" cy="3901800"/>
            <a:chOff x="189050" y="182425"/>
            <a:chExt cx="7989600" cy="3901800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89050" y="321905"/>
              <a:ext cx="7989600" cy="81900"/>
              <a:chOff x="189050" y="284125"/>
              <a:chExt cx="7989600" cy="81900"/>
            </a:xfrm>
          </p:grpSpPr>
          <p:sp>
            <p:nvSpPr>
              <p:cNvPr id="14" name="Google Shape;14;p2"/>
              <p:cNvSpPr/>
              <p:nvPr/>
            </p:nvSpPr>
            <p:spPr>
              <a:xfrm rot="-5400000">
                <a:off x="7884800" y="72175"/>
                <a:ext cx="81900" cy="5058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katab"/>
                  <a:ea typeface="Akatab"/>
                  <a:cs typeface="Akatab"/>
                  <a:sym typeface="Akatab"/>
                </a:endParaRPr>
              </a:p>
            </p:txBody>
          </p:sp>
          <p:cxnSp>
            <p:nvCxnSpPr>
              <p:cNvPr id="15" name="Google Shape;15;p2"/>
              <p:cNvCxnSpPr>
                <a:stCxn id="14" idx="0"/>
              </p:cNvCxnSpPr>
              <p:nvPr/>
            </p:nvCxnSpPr>
            <p:spPr>
              <a:xfrm rot="10800000">
                <a:off x="189050" y="325075"/>
                <a:ext cx="7483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" name="Google Shape;16;p2"/>
            <p:cNvGrpSpPr/>
            <p:nvPr/>
          </p:nvGrpSpPr>
          <p:grpSpPr>
            <a:xfrm>
              <a:off x="403625" y="182425"/>
              <a:ext cx="81900" cy="3901800"/>
              <a:chOff x="403625" y="182425"/>
              <a:chExt cx="81900" cy="39018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403625" y="3578425"/>
                <a:ext cx="81900" cy="5058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katab"/>
                  <a:ea typeface="Akatab"/>
                  <a:cs typeface="Akatab"/>
                  <a:sym typeface="Akatab"/>
                </a:endParaRPr>
              </a:p>
            </p:txBody>
          </p:sp>
          <p:cxnSp>
            <p:nvCxnSpPr>
              <p:cNvPr id="18" name="Google Shape;18;p2"/>
              <p:cNvCxnSpPr>
                <a:stCxn id="17" idx="0"/>
              </p:cNvCxnSpPr>
              <p:nvPr/>
            </p:nvCxnSpPr>
            <p:spPr>
              <a:xfrm rot="10800000">
                <a:off x="444575" y="182425"/>
                <a:ext cx="0" cy="3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2112825" y="1349550"/>
            <a:ext cx="5898000" cy="13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b="0" i="1" sz="60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2112825" y="3036128"/>
            <a:ext cx="5898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2" type="title"/>
          </p:nvPr>
        </p:nvSpPr>
        <p:spPr>
          <a:xfrm>
            <a:off x="1503825" y="1295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3" type="title"/>
          </p:nvPr>
        </p:nvSpPr>
        <p:spPr>
          <a:xfrm>
            <a:off x="1503825" y="28763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4" type="title"/>
          </p:nvPr>
        </p:nvSpPr>
        <p:spPr>
          <a:xfrm>
            <a:off x="4204650" y="1295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5" type="title"/>
          </p:nvPr>
        </p:nvSpPr>
        <p:spPr>
          <a:xfrm>
            <a:off x="4204650" y="28763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6" type="title"/>
          </p:nvPr>
        </p:nvSpPr>
        <p:spPr>
          <a:xfrm>
            <a:off x="6903888" y="129588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7" type="title"/>
          </p:nvPr>
        </p:nvSpPr>
        <p:spPr>
          <a:xfrm>
            <a:off x="6903888" y="287636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i="1" sz="2000">
                <a:latin typeface="Akatab"/>
                <a:ea typeface="Akatab"/>
                <a:cs typeface="Akatab"/>
                <a:sym typeface="Akat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718425" y="176587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3419250" y="176587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9" type="subTitle"/>
          </p:nvPr>
        </p:nvSpPr>
        <p:spPr>
          <a:xfrm>
            <a:off x="6118488" y="1765875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3" type="subTitle"/>
          </p:nvPr>
        </p:nvSpPr>
        <p:spPr>
          <a:xfrm>
            <a:off x="718425" y="33463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4" type="subTitle"/>
          </p:nvPr>
        </p:nvSpPr>
        <p:spPr>
          <a:xfrm>
            <a:off x="3419250" y="33463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5" type="subTitle"/>
          </p:nvPr>
        </p:nvSpPr>
        <p:spPr>
          <a:xfrm>
            <a:off x="6118488" y="3346300"/>
            <a:ext cx="2305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3" name="Google Shape;103;p13"/>
          <p:cNvGrpSpPr/>
          <p:nvPr/>
        </p:nvGrpSpPr>
        <p:grpSpPr>
          <a:xfrm>
            <a:off x="410425" y="185850"/>
            <a:ext cx="8553763" cy="4632105"/>
            <a:chOff x="410425" y="185850"/>
            <a:chExt cx="8553763" cy="4632105"/>
          </a:xfrm>
        </p:grpSpPr>
        <p:sp>
          <p:nvSpPr>
            <p:cNvPr id="104" name="Google Shape;104;p13"/>
            <p:cNvSpPr/>
            <p:nvPr/>
          </p:nvSpPr>
          <p:spPr>
            <a:xfrm rot="5400000">
              <a:off x="3038138" y="452410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05" name="Google Shape;105;p13"/>
            <p:cNvCxnSpPr>
              <a:stCxn id="104" idx="0"/>
            </p:cNvCxnSpPr>
            <p:nvPr/>
          </p:nvCxnSpPr>
          <p:spPr>
            <a:xfrm>
              <a:off x="3331988" y="4777005"/>
              <a:ext cx="5632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" name="Google Shape;106;p13"/>
            <p:cNvSpPr/>
            <p:nvPr/>
          </p:nvSpPr>
          <p:spPr>
            <a:xfrm>
              <a:off x="410425" y="13861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07" name="Google Shape;107;p13"/>
            <p:cNvCxnSpPr>
              <a:stCxn id="106" idx="0"/>
            </p:cNvCxnSpPr>
            <p:nvPr/>
          </p:nvCxnSpPr>
          <p:spPr>
            <a:xfrm rot="10800000">
              <a:off x="451375" y="185850"/>
              <a:ext cx="0" cy="120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110" name="Google Shape;110;p14"/>
          <p:cNvGrpSpPr/>
          <p:nvPr/>
        </p:nvGrpSpPr>
        <p:grpSpPr>
          <a:xfrm>
            <a:off x="188095" y="188100"/>
            <a:ext cx="8537030" cy="4646702"/>
            <a:chOff x="194045" y="189750"/>
            <a:chExt cx="8537030" cy="4646702"/>
          </a:xfrm>
        </p:grpSpPr>
        <p:grpSp>
          <p:nvGrpSpPr>
            <p:cNvPr id="111" name="Google Shape;111;p14"/>
            <p:cNvGrpSpPr/>
            <p:nvPr/>
          </p:nvGrpSpPr>
          <p:grpSpPr>
            <a:xfrm>
              <a:off x="8649175" y="189750"/>
              <a:ext cx="81900" cy="3591600"/>
              <a:chOff x="8649175" y="189750"/>
              <a:chExt cx="81900" cy="3591600"/>
            </a:xfrm>
          </p:grpSpPr>
          <p:sp>
            <p:nvSpPr>
              <p:cNvPr id="112" name="Google Shape;112;p14"/>
              <p:cNvSpPr/>
              <p:nvPr/>
            </p:nvSpPr>
            <p:spPr>
              <a:xfrm>
                <a:off x="8649175" y="3275550"/>
                <a:ext cx="81900" cy="50580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katab"/>
                  <a:ea typeface="Akatab"/>
                  <a:cs typeface="Akatab"/>
                  <a:sym typeface="Akatab"/>
                </a:endParaRPr>
              </a:p>
            </p:txBody>
          </p:sp>
          <p:cxnSp>
            <p:nvCxnSpPr>
              <p:cNvPr id="113" name="Google Shape;113;p14"/>
              <p:cNvCxnSpPr>
                <a:stCxn id="112" idx="0"/>
              </p:cNvCxnSpPr>
              <p:nvPr/>
            </p:nvCxnSpPr>
            <p:spPr>
              <a:xfrm rot="10800000">
                <a:off x="8690125" y="189750"/>
                <a:ext cx="0" cy="3085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14" name="Google Shape;114;p14"/>
            <p:cNvSpPr/>
            <p:nvPr/>
          </p:nvSpPr>
          <p:spPr>
            <a:xfrm rot="-5400000">
              <a:off x="1966295" y="4542602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15" name="Google Shape;115;p14"/>
            <p:cNvCxnSpPr>
              <a:stCxn id="114" idx="0"/>
            </p:cNvCxnSpPr>
            <p:nvPr/>
          </p:nvCxnSpPr>
          <p:spPr>
            <a:xfrm rot="10800000">
              <a:off x="194045" y="4795502"/>
              <a:ext cx="156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6" name="Google Shape;116;p14"/>
          <p:cNvSpPr txBox="1"/>
          <p:nvPr>
            <p:ph type="title"/>
          </p:nvPr>
        </p:nvSpPr>
        <p:spPr>
          <a:xfrm>
            <a:off x="713225" y="700875"/>
            <a:ext cx="2402100" cy="10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subTitle"/>
          </p:nvPr>
        </p:nvSpPr>
        <p:spPr>
          <a:xfrm>
            <a:off x="713225" y="1685575"/>
            <a:ext cx="24021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4"/>
          <p:cNvSpPr/>
          <p:nvPr>
            <p:ph idx="2" type="pic"/>
          </p:nvPr>
        </p:nvSpPr>
        <p:spPr>
          <a:xfrm>
            <a:off x="3311888" y="547050"/>
            <a:ext cx="2484300" cy="4049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19" name="Google Shape;119;p14"/>
          <p:cNvSpPr/>
          <p:nvPr>
            <p:ph idx="3" type="pic"/>
          </p:nvPr>
        </p:nvSpPr>
        <p:spPr>
          <a:xfrm>
            <a:off x="713225" y="2780275"/>
            <a:ext cx="2484300" cy="1816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20" name="Google Shape;120;p14"/>
          <p:cNvSpPr/>
          <p:nvPr>
            <p:ph idx="4" type="pic"/>
          </p:nvPr>
        </p:nvSpPr>
        <p:spPr>
          <a:xfrm flipH="1">
            <a:off x="5910550" y="547050"/>
            <a:ext cx="2484300" cy="4049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837675" y="2921900"/>
            <a:ext cx="23751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3384452" y="2921900"/>
            <a:ext cx="23751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3" type="subTitle"/>
          </p:nvPr>
        </p:nvSpPr>
        <p:spPr>
          <a:xfrm>
            <a:off x="5931175" y="2921901"/>
            <a:ext cx="23751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4" type="subTitle"/>
          </p:nvPr>
        </p:nvSpPr>
        <p:spPr>
          <a:xfrm>
            <a:off x="837675" y="2391925"/>
            <a:ext cx="237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5" type="subTitle"/>
          </p:nvPr>
        </p:nvSpPr>
        <p:spPr>
          <a:xfrm>
            <a:off x="3384452" y="2391925"/>
            <a:ext cx="237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6" type="subTitle"/>
          </p:nvPr>
        </p:nvSpPr>
        <p:spPr>
          <a:xfrm>
            <a:off x="5931175" y="2391925"/>
            <a:ext cx="23751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30" name="Google Shape;130;p15"/>
          <p:cNvGrpSpPr/>
          <p:nvPr/>
        </p:nvGrpSpPr>
        <p:grpSpPr>
          <a:xfrm>
            <a:off x="409729" y="191865"/>
            <a:ext cx="8544000" cy="4614700"/>
            <a:chOff x="409729" y="191865"/>
            <a:chExt cx="8544000" cy="4614700"/>
          </a:xfrm>
        </p:grpSpPr>
        <p:sp>
          <p:nvSpPr>
            <p:cNvPr id="131" name="Google Shape;131;p15"/>
            <p:cNvSpPr/>
            <p:nvPr/>
          </p:nvSpPr>
          <p:spPr>
            <a:xfrm>
              <a:off x="409729" y="175216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32" name="Google Shape;132;p15"/>
            <p:cNvCxnSpPr>
              <a:stCxn id="131" idx="0"/>
            </p:cNvCxnSpPr>
            <p:nvPr/>
          </p:nvCxnSpPr>
          <p:spPr>
            <a:xfrm rot="10800000">
              <a:off x="450679" y="191865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33" name="Google Shape;133;p15"/>
            <p:cNvSpPr/>
            <p:nvPr/>
          </p:nvSpPr>
          <p:spPr>
            <a:xfrm rot="5400000">
              <a:off x="6179179" y="451271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34" name="Google Shape;134;p15"/>
            <p:cNvCxnSpPr>
              <a:stCxn id="133" idx="0"/>
            </p:cNvCxnSpPr>
            <p:nvPr/>
          </p:nvCxnSpPr>
          <p:spPr>
            <a:xfrm>
              <a:off x="6473029" y="4765615"/>
              <a:ext cx="248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37" name="Google Shape;13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" type="subTitle"/>
          </p:nvPr>
        </p:nvSpPr>
        <p:spPr>
          <a:xfrm>
            <a:off x="1253224" y="1720504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2" type="subTitle"/>
          </p:nvPr>
        </p:nvSpPr>
        <p:spPr>
          <a:xfrm>
            <a:off x="5079776" y="1720504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3" type="subTitle"/>
          </p:nvPr>
        </p:nvSpPr>
        <p:spPr>
          <a:xfrm>
            <a:off x="1253224" y="3381079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4" type="subTitle"/>
          </p:nvPr>
        </p:nvSpPr>
        <p:spPr>
          <a:xfrm>
            <a:off x="5079776" y="3381079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5" type="subTitle"/>
          </p:nvPr>
        </p:nvSpPr>
        <p:spPr>
          <a:xfrm>
            <a:off x="1253225" y="1286930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3" name="Google Shape;143;p16"/>
          <p:cNvSpPr txBox="1"/>
          <p:nvPr>
            <p:ph idx="6" type="subTitle"/>
          </p:nvPr>
        </p:nvSpPr>
        <p:spPr>
          <a:xfrm>
            <a:off x="1253225" y="2947455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7" type="subTitle"/>
          </p:nvPr>
        </p:nvSpPr>
        <p:spPr>
          <a:xfrm>
            <a:off x="5079750" y="1286930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8" type="subTitle"/>
          </p:nvPr>
        </p:nvSpPr>
        <p:spPr>
          <a:xfrm>
            <a:off x="5079750" y="2947455"/>
            <a:ext cx="2811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46" name="Google Shape;146;p16"/>
          <p:cNvGrpSpPr/>
          <p:nvPr/>
        </p:nvGrpSpPr>
        <p:grpSpPr>
          <a:xfrm>
            <a:off x="424300" y="187356"/>
            <a:ext cx="8311590" cy="4773994"/>
            <a:chOff x="424300" y="187356"/>
            <a:chExt cx="8311590" cy="4773994"/>
          </a:xfrm>
        </p:grpSpPr>
        <p:sp>
          <p:nvSpPr>
            <p:cNvPr id="147" name="Google Shape;147;p16"/>
            <p:cNvSpPr/>
            <p:nvPr/>
          </p:nvSpPr>
          <p:spPr>
            <a:xfrm rot="10800000">
              <a:off x="424300" y="24089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48" name="Google Shape;148;p16"/>
            <p:cNvCxnSpPr>
              <a:stCxn id="147" idx="0"/>
            </p:cNvCxnSpPr>
            <p:nvPr/>
          </p:nvCxnSpPr>
          <p:spPr>
            <a:xfrm>
              <a:off x="465250" y="2914750"/>
              <a:ext cx="0" cy="204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49" name="Google Shape;149;p16"/>
            <p:cNvSpPr/>
            <p:nvPr/>
          </p:nvSpPr>
          <p:spPr>
            <a:xfrm>
              <a:off x="8653990" y="1867056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50" name="Google Shape;150;p16"/>
            <p:cNvCxnSpPr>
              <a:stCxn id="149" idx="0"/>
            </p:cNvCxnSpPr>
            <p:nvPr/>
          </p:nvCxnSpPr>
          <p:spPr>
            <a:xfrm rot="10800000">
              <a:off x="8694940" y="187356"/>
              <a:ext cx="0" cy="167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53" name="Google Shape;15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1" type="subTitle"/>
          </p:nvPr>
        </p:nvSpPr>
        <p:spPr>
          <a:xfrm>
            <a:off x="899363" y="172071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2" type="subTitle"/>
          </p:nvPr>
        </p:nvSpPr>
        <p:spPr>
          <a:xfrm>
            <a:off x="3579000" y="172071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3" type="subTitle"/>
          </p:nvPr>
        </p:nvSpPr>
        <p:spPr>
          <a:xfrm>
            <a:off x="899363" y="3376373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4" type="subTitle"/>
          </p:nvPr>
        </p:nvSpPr>
        <p:spPr>
          <a:xfrm>
            <a:off x="3579000" y="3376373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17"/>
          <p:cNvSpPr txBox="1"/>
          <p:nvPr>
            <p:ph idx="5" type="subTitle"/>
          </p:nvPr>
        </p:nvSpPr>
        <p:spPr>
          <a:xfrm>
            <a:off x="6258634" y="1720712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6" type="subTitle"/>
          </p:nvPr>
        </p:nvSpPr>
        <p:spPr>
          <a:xfrm>
            <a:off x="6258634" y="3376373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7" type="subTitle"/>
          </p:nvPr>
        </p:nvSpPr>
        <p:spPr>
          <a:xfrm>
            <a:off x="899363" y="1291525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8" type="subTitle"/>
          </p:nvPr>
        </p:nvSpPr>
        <p:spPr>
          <a:xfrm>
            <a:off x="3579000" y="1291525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9" type="subTitle"/>
          </p:nvPr>
        </p:nvSpPr>
        <p:spPr>
          <a:xfrm>
            <a:off x="6258637" y="1291525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13" type="subTitle"/>
          </p:nvPr>
        </p:nvSpPr>
        <p:spPr>
          <a:xfrm>
            <a:off x="899363" y="2949122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14" type="subTitle"/>
          </p:nvPr>
        </p:nvSpPr>
        <p:spPr>
          <a:xfrm>
            <a:off x="3579000" y="2949122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15" type="subTitle"/>
          </p:nvPr>
        </p:nvSpPr>
        <p:spPr>
          <a:xfrm>
            <a:off x="6258637" y="2949122"/>
            <a:ext cx="1986000" cy="41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66" name="Google Shape;166;p17"/>
          <p:cNvGrpSpPr/>
          <p:nvPr/>
        </p:nvGrpSpPr>
        <p:grpSpPr>
          <a:xfrm>
            <a:off x="196679" y="325300"/>
            <a:ext cx="8551200" cy="4633925"/>
            <a:chOff x="196679" y="325300"/>
            <a:chExt cx="8551200" cy="4633925"/>
          </a:xfrm>
        </p:grpSpPr>
        <p:sp>
          <p:nvSpPr>
            <p:cNvPr id="167" name="Google Shape;167;p17"/>
            <p:cNvSpPr/>
            <p:nvPr/>
          </p:nvSpPr>
          <p:spPr>
            <a:xfrm rot="5400000">
              <a:off x="2007329" y="1133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68" name="Google Shape;168;p17"/>
            <p:cNvCxnSpPr>
              <a:stCxn id="167" idx="2"/>
            </p:cNvCxnSpPr>
            <p:nvPr/>
          </p:nvCxnSpPr>
          <p:spPr>
            <a:xfrm rot="10800000">
              <a:off x="196679" y="366250"/>
              <a:ext cx="1598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" name="Google Shape;169;p17"/>
            <p:cNvSpPr/>
            <p:nvPr/>
          </p:nvSpPr>
          <p:spPr>
            <a:xfrm>
              <a:off x="8665979" y="28547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70" name="Google Shape;170;p17"/>
            <p:cNvCxnSpPr>
              <a:stCxn id="169" idx="2"/>
            </p:cNvCxnSpPr>
            <p:nvPr/>
          </p:nvCxnSpPr>
          <p:spPr>
            <a:xfrm>
              <a:off x="8706929" y="3360525"/>
              <a:ext cx="0" cy="159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73" name="Google Shape;17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18"/>
          <p:cNvSpPr txBox="1"/>
          <p:nvPr>
            <p:ph idx="1" type="subTitle"/>
          </p:nvPr>
        </p:nvSpPr>
        <p:spPr>
          <a:xfrm>
            <a:off x="720000" y="1205675"/>
            <a:ext cx="77040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77" name="Google Shape;177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720000" y="1143800"/>
            <a:ext cx="7704000" cy="33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79" name="Google Shape;179;p19"/>
          <p:cNvGrpSpPr/>
          <p:nvPr/>
        </p:nvGrpSpPr>
        <p:grpSpPr>
          <a:xfrm>
            <a:off x="2611210" y="2251133"/>
            <a:ext cx="6342600" cy="2703044"/>
            <a:chOff x="2611210" y="2251133"/>
            <a:chExt cx="6342600" cy="2703044"/>
          </a:xfrm>
        </p:grpSpPr>
        <p:cxnSp>
          <p:nvCxnSpPr>
            <p:cNvPr id="180" name="Google Shape;180;p19"/>
            <p:cNvCxnSpPr>
              <a:stCxn id="181" idx="0"/>
            </p:cNvCxnSpPr>
            <p:nvPr/>
          </p:nvCxnSpPr>
          <p:spPr>
            <a:xfrm>
              <a:off x="3117010" y="4741875"/>
              <a:ext cx="583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81" name="Google Shape;181;p19"/>
            <p:cNvSpPr/>
            <p:nvPr/>
          </p:nvSpPr>
          <p:spPr>
            <a:xfrm rot="5400000">
              <a:off x="2823160" y="44889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 rot="10800000">
              <a:off x="8642250" y="2251133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83" name="Google Shape;183;p19"/>
            <p:cNvCxnSpPr/>
            <p:nvPr/>
          </p:nvCxnSpPr>
          <p:spPr>
            <a:xfrm>
              <a:off x="8683200" y="2735077"/>
              <a:ext cx="0" cy="2219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87" name="Google Shape;187;p20"/>
          <p:cNvGrpSpPr/>
          <p:nvPr/>
        </p:nvGrpSpPr>
        <p:grpSpPr>
          <a:xfrm>
            <a:off x="420796" y="333983"/>
            <a:ext cx="8539935" cy="4627515"/>
            <a:chOff x="420796" y="333983"/>
            <a:chExt cx="8539935" cy="4627515"/>
          </a:xfrm>
        </p:grpSpPr>
        <p:sp>
          <p:nvSpPr>
            <p:cNvPr id="188" name="Google Shape;188;p20"/>
            <p:cNvSpPr/>
            <p:nvPr/>
          </p:nvSpPr>
          <p:spPr>
            <a:xfrm rot="-5400000">
              <a:off x="6861181" y="122033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89" name="Google Shape;189;p20"/>
            <p:cNvCxnSpPr>
              <a:stCxn id="188" idx="2"/>
            </p:cNvCxnSpPr>
            <p:nvPr/>
          </p:nvCxnSpPr>
          <p:spPr>
            <a:xfrm>
              <a:off x="7155031" y="374933"/>
              <a:ext cx="1805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90" name="Google Shape;190;p20"/>
            <p:cNvSpPr/>
            <p:nvPr/>
          </p:nvSpPr>
          <p:spPr>
            <a:xfrm>
              <a:off x="420796" y="3158798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91" name="Google Shape;191;p20"/>
            <p:cNvCxnSpPr>
              <a:stCxn id="190" idx="2"/>
            </p:cNvCxnSpPr>
            <p:nvPr/>
          </p:nvCxnSpPr>
          <p:spPr>
            <a:xfrm>
              <a:off x="461746" y="3664598"/>
              <a:ext cx="0" cy="1296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863" rotWithShape="0" algn="bl" dist="95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961425" y="2680575"/>
            <a:ext cx="43836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961425" y="1649425"/>
            <a:ext cx="1032300" cy="74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i="1" sz="45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5109150" y="539550"/>
            <a:ext cx="2760600" cy="4064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194" name="Google Shape;19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5" name="Google Shape;195;p21"/>
          <p:cNvGrpSpPr/>
          <p:nvPr/>
        </p:nvGrpSpPr>
        <p:grpSpPr>
          <a:xfrm>
            <a:off x="189548" y="184579"/>
            <a:ext cx="8556452" cy="4644871"/>
            <a:chOff x="189548" y="184579"/>
            <a:chExt cx="8556452" cy="4644871"/>
          </a:xfrm>
        </p:grpSpPr>
        <p:sp>
          <p:nvSpPr>
            <p:cNvPr id="196" name="Google Shape;196;p21"/>
            <p:cNvSpPr/>
            <p:nvPr/>
          </p:nvSpPr>
          <p:spPr>
            <a:xfrm rot="5400000">
              <a:off x="1996598" y="45356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97" name="Google Shape;197;p21"/>
            <p:cNvCxnSpPr>
              <a:stCxn id="196" idx="2"/>
            </p:cNvCxnSpPr>
            <p:nvPr/>
          </p:nvCxnSpPr>
          <p:spPr>
            <a:xfrm rot="10800000">
              <a:off x="189548" y="4788500"/>
              <a:ext cx="159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" name="Google Shape;198;p21"/>
            <p:cNvSpPr/>
            <p:nvPr/>
          </p:nvSpPr>
          <p:spPr>
            <a:xfrm>
              <a:off x="8664100" y="1744879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199" name="Google Shape;199;p21"/>
            <p:cNvCxnSpPr>
              <a:stCxn id="198" idx="0"/>
            </p:cNvCxnSpPr>
            <p:nvPr/>
          </p:nvCxnSpPr>
          <p:spPr>
            <a:xfrm rot="10800000">
              <a:off x="8705050" y="184579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02" name="Google Shape;20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3" name="Google Shape;203;p22"/>
          <p:cNvGrpSpPr/>
          <p:nvPr/>
        </p:nvGrpSpPr>
        <p:grpSpPr>
          <a:xfrm>
            <a:off x="180100" y="193825"/>
            <a:ext cx="3592200" cy="4612725"/>
            <a:chOff x="180100" y="199150"/>
            <a:chExt cx="3592200" cy="4612725"/>
          </a:xfrm>
        </p:grpSpPr>
        <p:sp>
          <p:nvSpPr>
            <p:cNvPr id="204" name="Google Shape;204;p22"/>
            <p:cNvSpPr/>
            <p:nvPr/>
          </p:nvSpPr>
          <p:spPr>
            <a:xfrm>
              <a:off x="424300" y="17594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05" name="Google Shape;205;p22"/>
            <p:cNvCxnSpPr>
              <a:stCxn id="204" idx="0"/>
            </p:cNvCxnSpPr>
            <p:nvPr/>
          </p:nvCxnSpPr>
          <p:spPr>
            <a:xfrm rot="10800000">
              <a:off x="465250" y="199150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06" name="Google Shape;206;p22"/>
            <p:cNvSpPr/>
            <p:nvPr/>
          </p:nvSpPr>
          <p:spPr>
            <a:xfrm rot="-5400000">
              <a:off x="3478450" y="45180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07" name="Google Shape;207;p22"/>
            <p:cNvCxnSpPr>
              <a:stCxn id="206" idx="0"/>
            </p:cNvCxnSpPr>
            <p:nvPr/>
          </p:nvCxnSpPr>
          <p:spPr>
            <a:xfrm rot="10800000">
              <a:off x="180100" y="4770925"/>
              <a:ext cx="3086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1" name="Google Shape;211;p23"/>
          <p:cNvGrpSpPr/>
          <p:nvPr/>
        </p:nvGrpSpPr>
        <p:grpSpPr>
          <a:xfrm>
            <a:off x="188894" y="309075"/>
            <a:ext cx="8769825" cy="4520375"/>
            <a:chOff x="188894" y="309075"/>
            <a:chExt cx="8769825" cy="4520375"/>
          </a:xfrm>
        </p:grpSpPr>
        <p:sp>
          <p:nvSpPr>
            <p:cNvPr id="212" name="Google Shape;212;p23"/>
            <p:cNvSpPr/>
            <p:nvPr/>
          </p:nvSpPr>
          <p:spPr>
            <a:xfrm rot="5400000">
              <a:off x="7053644" y="45356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13" name="Google Shape;213;p23"/>
            <p:cNvCxnSpPr>
              <a:stCxn id="212" idx="2"/>
            </p:cNvCxnSpPr>
            <p:nvPr/>
          </p:nvCxnSpPr>
          <p:spPr>
            <a:xfrm rot="10800000">
              <a:off x="188894" y="4788500"/>
              <a:ext cx="6652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4" name="Google Shape;214;p23"/>
            <p:cNvSpPr/>
            <p:nvPr/>
          </p:nvSpPr>
          <p:spPr>
            <a:xfrm rot="-5400000">
              <a:off x="6769469" y="971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15" name="Google Shape;215;p23"/>
            <p:cNvCxnSpPr>
              <a:stCxn id="214" idx="2"/>
            </p:cNvCxnSpPr>
            <p:nvPr/>
          </p:nvCxnSpPr>
          <p:spPr>
            <a:xfrm>
              <a:off x="7063319" y="350025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bg>
      <p:bgPr>
        <a:solidFill>
          <a:schemeClr val="dk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18" name="Google Shape;218;p24"/>
          <p:cNvGrpSpPr/>
          <p:nvPr/>
        </p:nvGrpSpPr>
        <p:grpSpPr>
          <a:xfrm>
            <a:off x="384800" y="347900"/>
            <a:ext cx="8571101" cy="81900"/>
            <a:chOff x="384800" y="347900"/>
            <a:chExt cx="8571101" cy="81900"/>
          </a:xfrm>
        </p:grpSpPr>
        <p:sp>
          <p:nvSpPr>
            <p:cNvPr id="219" name="Google Shape;219;p24"/>
            <p:cNvSpPr/>
            <p:nvPr/>
          </p:nvSpPr>
          <p:spPr>
            <a:xfrm rot="-5400000">
              <a:off x="596750" y="1359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20" name="Google Shape;220;p24"/>
            <p:cNvCxnSpPr/>
            <p:nvPr/>
          </p:nvCxnSpPr>
          <p:spPr>
            <a:xfrm>
              <a:off x="898501" y="388850"/>
              <a:ext cx="8057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1" name="Google Shape;221;p24"/>
          <p:cNvSpPr txBox="1"/>
          <p:nvPr>
            <p:ph type="title"/>
          </p:nvPr>
        </p:nvSpPr>
        <p:spPr>
          <a:xfrm>
            <a:off x="2347938" y="714075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1" type="subTitle"/>
          </p:nvPr>
        </p:nvSpPr>
        <p:spPr>
          <a:xfrm>
            <a:off x="2347900" y="16831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24"/>
          <p:cNvSpPr txBox="1"/>
          <p:nvPr/>
        </p:nvSpPr>
        <p:spPr>
          <a:xfrm>
            <a:off x="2204825" y="3730879"/>
            <a:ext cx="4734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CREDITS: This presentation template was created by </a:t>
            </a:r>
            <a:r>
              <a:rPr b="1"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, and includes icons by </a:t>
            </a:r>
            <a:r>
              <a:rPr b="1"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, and infographics &amp; images by </a:t>
            </a:r>
            <a:r>
              <a:rPr b="1"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lt1"/>
                </a:solidFill>
                <a:latin typeface="Akatab"/>
                <a:ea typeface="Akatab"/>
                <a:cs typeface="Akatab"/>
                <a:sym typeface="Akatab"/>
              </a:rPr>
              <a:t> </a:t>
            </a:r>
            <a:endParaRPr sz="1100" u="sng">
              <a:solidFill>
                <a:schemeClr val="lt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26" name="Google Shape;226;p25"/>
          <p:cNvGrpSpPr/>
          <p:nvPr/>
        </p:nvGrpSpPr>
        <p:grpSpPr>
          <a:xfrm>
            <a:off x="6554694" y="808785"/>
            <a:ext cx="2401200" cy="4139700"/>
            <a:chOff x="6554694" y="808785"/>
            <a:chExt cx="2401200" cy="4139700"/>
          </a:xfrm>
        </p:grpSpPr>
        <p:sp>
          <p:nvSpPr>
            <p:cNvPr id="227" name="Google Shape;227;p25"/>
            <p:cNvSpPr/>
            <p:nvPr/>
          </p:nvSpPr>
          <p:spPr>
            <a:xfrm rot="-5400000">
              <a:off x="6766644" y="45492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28" name="Google Shape;228;p25"/>
            <p:cNvCxnSpPr>
              <a:stCxn id="227" idx="2"/>
            </p:cNvCxnSpPr>
            <p:nvPr/>
          </p:nvCxnSpPr>
          <p:spPr>
            <a:xfrm>
              <a:off x="7060494" y="4802175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29" name="Google Shape;229;p25"/>
            <p:cNvSpPr/>
            <p:nvPr/>
          </p:nvSpPr>
          <p:spPr>
            <a:xfrm>
              <a:off x="8665694" y="80878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0" name="Google Shape;230;p25"/>
            <p:cNvCxnSpPr>
              <a:stCxn id="229" idx="2"/>
            </p:cNvCxnSpPr>
            <p:nvPr/>
          </p:nvCxnSpPr>
          <p:spPr>
            <a:xfrm>
              <a:off x="8706644" y="1314585"/>
              <a:ext cx="0" cy="363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grpSp>
        <p:nvGrpSpPr>
          <p:cNvPr id="233" name="Google Shape;233;p26"/>
          <p:cNvGrpSpPr/>
          <p:nvPr/>
        </p:nvGrpSpPr>
        <p:grpSpPr>
          <a:xfrm>
            <a:off x="188094" y="315075"/>
            <a:ext cx="4139700" cy="4513360"/>
            <a:chOff x="188094" y="329775"/>
            <a:chExt cx="4139700" cy="4513360"/>
          </a:xfrm>
        </p:grpSpPr>
        <p:sp>
          <p:nvSpPr>
            <p:cNvPr id="234" name="Google Shape;234;p26"/>
            <p:cNvSpPr/>
            <p:nvPr/>
          </p:nvSpPr>
          <p:spPr>
            <a:xfrm rot="5400000">
              <a:off x="4033944" y="454928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5" name="Google Shape;235;p26"/>
            <p:cNvCxnSpPr>
              <a:stCxn id="234" idx="2"/>
            </p:cNvCxnSpPr>
            <p:nvPr/>
          </p:nvCxnSpPr>
          <p:spPr>
            <a:xfrm rot="10800000">
              <a:off x="188094" y="4802185"/>
              <a:ext cx="36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6" name="Google Shape;236;p26"/>
            <p:cNvSpPr/>
            <p:nvPr/>
          </p:nvSpPr>
          <p:spPr>
            <a:xfrm rot="5400000">
              <a:off x="2295444" y="1178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237" name="Google Shape;237;p26"/>
            <p:cNvCxnSpPr>
              <a:stCxn id="236" idx="2"/>
            </p:cNvCxnSpPr>
            <p:nvPr/>
          </p:nvCxnSpPr>
          <p:spPr>
            <a:xfrm rot="10800000">
              <a:off x="188094" y="370725"/>
              <a:ext cx="189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20000" y="1212700"/>
            <a:ext cx="77040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8" name="Google Shape;28;p4"/>
          <p:cNvGrpSpPr/>
          <p:nvPr/>
        </p:nvGrpSpPr>
        <p:grpSpPr>
          <a:xfrm>
            <a:off x="189050" y="189225"/>
            <a:ext cx="8544825" cy="4626400"/>
            <a:chOff x="189050" y="189225"/>
            <a:chExt cx="8544825" cy="4626400"/>
          </a:xfrm>
        </p:grpSpPr>
        <p:sp>
          <p:nvSpPr>
            <p:cNvPr id="29" name="Google Shape;29;p4"/>
            <p:cNvSpPr/>
            <p:nvPr/>
          </p:nvSpPr>
          <p:spPr>
            <a:xfrm rot="-5400000">
              <a:off x="1810400" y="45217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30" name="Google Shape;30;p4"/>
            <p:cNvCxnSpPr>
              <a:stCxn id="29" idx="0"/>
            </p:cNvCxnSpPr>
            <p:nvPr/>
          </p:nvCxnSpPr>
          <p:spPr>
            <a:xfrm rot="10800000">
              <a:off x="189050" y="4774675"/>
              <a:ext cx="1409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1" name="Google Shape;31;p4"/>
            <p:cNvSpPr/>
            <p:nvPr/>
          </p:nvSpPr>
          <p:spPr>
            <a:xfrm>
              <a:off x="8651975" y="26837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32" name="Google Shape;32;p4"/>
            <p:cNvCxnSpPr>
              <a:stCxn id="31" idx="0"/>
            </p:cNvCxnSpPr>
            <p:nvPr/>
          </p:nvCxnSpPr>
          <p:spPr>
            <a:xfrm rot="10800000">
              <a:off x="8692925" y="189225"/>
              <a:ext cx="0" cy="2494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4870333" y="2920120"/>
            <a:ext cx="31539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129049" y="2920120"/>
            <a:ext cx="3153900" cy="14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129049" y="2355325"/>
            <a:ext cx="3153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870333" y="2355325"/>
            <a:ext cx="3153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" name="Google Shape;40;p5"/>
          <p:cNvGrpSpPr/>
          <p:nvPr/>
        </p:nvGrpSpPr>
        <p:grpSpPr>
          <a:xfrm>
            <a:off x="187300" y="182181"/>
            <a:ext cx="8553400" cy="4639994"/>
            <a:chOff x="187300" y="182181"/>
            <a:chExt cx="8553400" cy="4639994"/>
          </a:xfrm>
        </p:grpSpPr>
        <p:sp>
          <p:nvSpPr>
            <p:cNvPr id="41" name="Google Shape;41;p5"/>
            <p:cNvSpPr/>
            <p:nvPr/>
          </p:nvSpPr>
          <p:spPr>
            <a:xfrm rot="10800000">
              <a:off x="8658800" y="18907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42" name="Google Shape;42;p5"/>
            <p:cNvCxnSpPr/>
            <p:nvPr/>
          </p:nvCxnSpPr>
          <p:spPr>
            <a:xfrm rot="10800000">
              <a:off x="8699750" y="182181"/>
              <a:ext cx="0" cy="1730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" name="Google Shape;43;p5"/>
            <p:cNvSpPr/>
            <p:nvPr/>
          </p:nvSpPr>
          <p:spPr>
            <a:xfrm rot="5400000">
              <a:off x="4313050" y="452832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44" name="Google Shape;44;p5"/>
            <p:cNvCxnSpPr>
              <a:stCxn id="43" idx="2"/>
            </p:cNvCxnSpPr>
            <p:nvPr/>
          </p:nvCxnSpPr>
          <p:spPr>
            <a:xfrm rot="10800000">
              <a:off x="187300" y="4781225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" name="Google Shape;48;p6"/>
          <p:cNvGrpSpPr/>
          <p:nvPr/>
        </p:nvGrpSpPr>
        <p:grpSpPr>
          <a:xfrm>
            <a:off x="417025" y="196658"/>
            <a:ext cx="8321700" cy="3044617"/>
            <a:chOff x="417025" y="196658"/>
            <a:chExt cx="8321700" cy="3044617"/>
          </a:xfrm>
        </p:grpSpPr>
        <p:sp>
          <p:nvSpPr>
            <p:cNvPr id="49" name="Google Shape;49;p6"/>
            <p:cNvSpPr/>
            <p:nvPr/>
          </p:nvSpPr>
          <p:spPr>
            <a:xfrm>
              <a:off x="8656825" y="2735475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50" name="Google Shape;50;p6"/>
            <p:cNvCxnSpPr>
              <a:stCxn id="49" idx="0"/>
            </p:cNvCxnSpPr>
            <p:nvPr/>
          </p:nvCxnSpPr>
          <p:spPr>
            <a:xfrm rot="10800000">
              <a:off x="8697775" y="204075"/>
              <a:ext cx="0" cy="253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" name="Google Shape;51;p6"/>
            <p:cNvSpPr/>
            <p:nvPr/>
          </p:nvSpPr>
          <p:spPr>
            <a:xfrm>
              <a:off x="417025" y="1756958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52" name="Google Shape;52;p6"/>
            <p:cNvCxnSpPr>
              <a:stCxn id="51" idx="0"/>
            </p:cNvCxnSpPr>
            <p:nvPr/>
          </p:nvCxnSpPr>
          <p:spPr>
            <a:xfrm rot="10800000">
              <a:off x="457975" y="196658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4459625" y="1303675"/>
            <a:ext cx="368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4459625" y="2002450"/>
            <a:ext cx="3687600" cy="17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7" name="Google Shape;57;p7"/>
          <p:cNvSpPr/>
          <p:nvPr>
            <p:ph idx="2" type="pic"/>
          </p:nvPr>
        </p:nvSpPr>
        <p:spPr>
          <a:xfrm>
            <a:off x="863700" y="575550"/>
            <a:ext cx="2743800" cy="3992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grpSp>
        <p:nvGrpSpPr>
          <p:cNvPr id="58" name="Google Shape;58;p7"/>
          <p:cNvGrpSpPr/>
          <p:nvPr/>
        </p:nvGrpSpPr>
        <p:grpSpPr>
          <a:xfrm>
            <a:off x="424300" y="199150"/>
            <a:ext cx="8531975" cy="4630300"/>
            <a:chOff x="424300" y="199150"/>
            <a:chExt cx="8531975" cy="4630300"/>
          </a:xfrm>
        </p:grpSpPr>
        <p:sp>
          <p:nvSpPr>
            <p:cNvPr id="59" name="Google Shape;59;p7"/>
            <p:cNvSpPr/>
            <p:nvPr/>
          </p:nvSpPr>
          <p:spPr>
            <a:xfrm rot="-5400000">
              <a:off x="4748625" y="45356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0" name="Google Shape;60;p7"/>
            <p:cNvCxnSpPr>
              <a:stCxn id="59" idx="2"/>
            </p:cNvCxnSpPr>
            <p:nvPr/>
          </p:nvCxnSpPr>
          <p:spPr>
            <a:xfrm>
              <a:off x="5042475" y="4788500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61" name="Google Shape;61;p7"/>
            <p:cNvSpPr/>
            <p:nvPr/>
          </p:nvSpPr>
          <p:spPr>
            <a:xfrm>
              <a:off x="424300" y="175945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2" name="Google Shape;62;p7"/>
            <p:cNvCxnSpPr>
              <a:stCxn id="61" idx="0"/>
            </p:cNvCxnSpPr>
            <p:nvPr/>
          </p:nvCxnSpPr>
          <p:spPr>
            <a:xfrm rot="10800000">
              <a:off x="465250" y="199150"/>
              <a:ext cx="0" cy="1560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65" name="Google Shape;6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384800" y="859801"/>
            <a:ext cx="8571101" cy="4095600"/>
            <a:chOff x="384800" y="859801"/>
            <a:chExt cx="8571101" cy="4095600"/>
          </a:xfrm>
        </p:grpSpPr>
        <p:sp>
          <p:nvSpPr>
            <p:cNvPr id="67" name="Google Shape;67;p8"/>
            <p:cNvSpPr/>
            <p:nvPr/>
          </p:nvSpPr>
          <p:spPr>
            <a:xfrm flipH="1">
              <a:off x="7855150" y="859801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68" name="Google Shape;68;p8"/>
            <p:cNvCxnSpPr/>
            <p:nvPr/>
          </p:nvCxnSpPr>
          <p:spPr>
            <a:xfrm rot="5400000">
              <a:off x="5939200" y="2998501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9" name="Google Shape;69;p8"/>
            <p:cNvSpPr/>
            <p:nvPr/>
          </p:nvSpPr>
          <p:spPr>
            <a:xfrm flipH="1" rot="-5400000">
              <a:off x="596750" y="4501752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0" name="Google Shape;70;p8"/>
            <p:cNvCxnSpPr/>
            <p:nvPr/>
          </p:nvCxnSpPr>
          <p:spPr>
            <a:xfrm>
              <a:off x="898501" y="4754652"/>
              <a:ext cx="8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188100" y="188100"/>
            <a:ext cx="8767800" cy="47673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2863" rotWithShape="0" algn="bl" dist="9525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5" name="Google Shape;75;p9"/>
          <p:cNvGrpSpPr/>
          <p:nvPr/>
        </p:nvGrpSpPr>
        <p:grpSpPr>
          <a:xfrm>
            <a:off x="188100" y="338850"/>
            <a:ext cx="8771701" cy="4488651"/>
            <a:chOff x="188100" y="338850"/>
            <a:chExt cx="8771701" cy="4488651"/>
          </a:xfrm>
        </p:grpSpPr>
        <p:sp>
          <p:nvSpPr>
            <p:cNvPr id="76" name="Google Shape;76;p9"/>
            <p:cNvSpPr/>
            <p:nvPr/>
          </p:nvSpPr>
          <p:spPr>
            <a:xfrm rot="5400000">
              <a:off x="3980800" y="4533651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7" name="Google Shape;77;p9"/>
            <p:cNvCxnSpPr/>
            <p:nvPr/>
          </p:nvCxnSpPr>
          <p:spPr>
            <a:xfrm rot="10800000">
              <a:off x="188100" y="4786551"/>
              <a:ext cx="3913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8" name="Google Shape;78;p9"/>
            <p:cNvSpPr/>
            <p:nvPr/>
          </p:nvSpPr>
          <p:spPr>
            <a:xfrm rot="-5400000">
              <a:off x="600650" y="126900"/>
              <a:ext cx="81900" cy="5058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katab"/>
                <a:ea typeface="Akatab"/>
                <a:cs typeface="Akatab"/>
                <a:sym typeface="Akatab"/>
              </a:endParaRPr>
            </a:p>
          </p:txBody>
        </p:sp>
        <p:cxnSp>
          <p:nvCxnSpPr>
            <p:cNvPr id="79" name="Google Shape;79;p9"/>
            <p:cNvCxnSpPr/>
            <p:nvPr/>
          </p:nvCxnSpPr>
          <p:spPr>
            <a:xfrm>
              <a:off x="902401" y="379800"/>
              <a:ext cx="805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720000" y="4123600"/>
            <a:ext cx="7704000" cy="463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storo"/>
              <a:buNone/>
              <a:defRPr sz="3000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ctrTitle"/>
          </p:nvPr>
        </p:nvSpPr>
        <p:spPr>
          <a:xfrm>
            <a:off x="774075" y="584275"/>
            <a:ext cx="3694500" cy="17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AimHigh        </a:t>
            </a:r>
            <a:r>
              <a:rPr lang="en" sz="6000"/>
              <a:t> </a:t>
            </a:r>
            <a:r>
              <a:rPr i="1" lang="en" sz="4000"/>
              <a:t>Fitness Tracker</a:t>
            </a:r>
            <a:endParaRPr i="1" sz="4000"/>
          </a:p>
        </p:txBody>
      </p:sp>
      <p:sp>
        <p:nvSpPr>
          <p:cNvPr id="243" name="Google Shape;243;p27"/>
          <p:cNvSpPr txBox="1"/>
          <p:nvPr>
            <p:ph idx="1" type="subTitle"/>
          </p:nvPr>
        </p:nvSpPr>
        <p:spPr>
          <a:xfrm>
            <a:off x="601325" y="2232000"/>
            <a:ext cx="32691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Om, Ryan, Hogan, Matt, Camden</a:t>
            </a:r>
            <a:endParaRPr/>
          </a:p>
        </p:txBody>
      </p:sp>
      <p:pic>
        <p:nvPicPr>
          <p:cNvPr id="244" name="Google Shape;244;p27" title="ChatGPT Image Dec 1, 2025, 09_03_0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100" y="633525"/>
            <a:ext cx="3694500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670675" y="470075"/>
            <a:ext cx="784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Functionalities </a:t>
            </a:r>
            <a:endParaRPr/>
          </a:p>
        </p:txBody>
      </p:sp>
      <p:sp>
        <p:nvSpPr>
          <p:cNvPr id="312" name="Google Shape;312;p36"/>
          <p:cNvSpPr txBox="1"/>
          <p:nvPr/>
        </p:nvSpPr>
        <p:spPr>
          <a:xfrm>
            <a:off x="784850" y="1008375"/>
            <a:ext cx="7368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b="1"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Calendar</a:t>
            </a: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 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Formatted to help you stay organized and on track with fitness goals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Aids in planning future workouts 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Will log all past workouts, meals, and runs </a:t>
            </a:r>
            <a:r>
              <a:rPr b="1"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for you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b="1"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Overview 	</a:t>
            </a:r>
            <a:endParaRPr b="1"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High level view of your total workouts, personal bests, average reps, and workout streak. 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b="1"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Trends</a:t>
            </a:r>
            <a:endParaRPr b="1"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Will provide you with organized graphs of trends with your specific workouts.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</a:pPr>
            <a:r>
              <a:rPr lang="en"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Motivates you to keep improving</a:t>
            </a:r>
            <a:endParaRPr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pic>
        <p:nvPicPr>
          <p:cNvPr id="313" name="Google Shape;313;p36" title="Screenshot 2025-12-01 at 20.59.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26" y="2990650"/>
            <a:ext cx="7368602" cy="144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/>
          <p:nvPr/>
        </p:nvSpPr>
        <p:spPr>
          <a:xfrm>
            <a:off x="6416050" y="2768600"/>
            <a:ext cx="2103900" cy="457200"/>
          </a:xfrm>
          <a:prstGeom prst="rect">
            <a:avLst/>
          </a:prstGeom>
          <a:solidFill>
            <a:srgbClr val="E76A28"/>
          </a:solidFill>
          <a:ln cap="flat" cmpd="sng" w="190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91919"/>
                </a:solidFill>
                <a:latin typeface="Akatab"/>
                <a:ea typeface="Akatab"/>
                <a:cs typeface="Akatab"/>
                <a:sym typeface="Akatab"/>
              </a:rPr>
              <a:t>My Sit Up Volume </a:t>
            </a:r>
            <a:endParaRPr b="1" sz="1600">
              <a:solidFill>
                <a:srgbClr val="191919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2783300" y="4287725"/>
            <a:ext cx="414000" cy="1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11/25</a:t>
            </a:r>
            <a:endParaRPr sz="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1253250" y="4287725"/>
            <a:ext cx="414000" cy="1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11/24</a:t>
            </a:r>
            <a:endParaRPr sz="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4313350" y="4287725"/>
            <a:ext cx="414000" cy="1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11/28</a:t>
            </a:r>
            <a:endParaRPr sz="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5863350" y="4287725"/>
            <a:ext cx="414000" cy="12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11/30</a:t>
            </a:r>
            <a:endParaRPr sz="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type="title"/>
          </p:nvPr>
        </p:nvSpPr>
        <p:spPr>
          <a:xfrm>
            <a:off x="670675" y="470075"/>
            <a:ext cx="784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780000" y="1030000"/>
            <a:ext cx="4597500" cy="3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katab"/>
              <a:buChar char="●"/>
            </a:pPr>
            <a:r>
              <a:rPr lang="en"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Database communication and real-time app updating</a:t>
            </a:r>
            <a:endParaRPr sz="13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katab"/>
              <a:buChar char="○"/>
            </a:pPr>
            <a:r>
              <a:rPr lang="en"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Pages and data talking to each other in the app</a:t>
            </a:r>
            <a:endParaRPr sz="13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katab"/>
              <a:buChar char="●"/>
            </a:pPr>
            <a:r>
              <a:rPr lang="en"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The pros and cons to AI </a:t>
            </a:r>
            <a:r>
              <a:rPr lang="en"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assistance</a:t>
            </a:r>
            <a:endParaRPr sz="13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katab"/>
              <a:buChar char="○"/>
            </a:pPr>
            <a:r>
              <a:rPr lang="en"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AI could help a lot with ideas and solving problems</a:t>
            </a:r>
            <a:endParaRPr sz="13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katab"/>
              <a:buChar char="○"/>
            </a:pPr>
            <a:r>
              <a:rPr lang="en"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Could also mess everything up in the process </a:t>
            </a:r>
            <a:endParaRPr sz="13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katab"/>
              <a:buChar char="●"/>
            </a:pPr>
            <a:r>
              <a:rPr lang="en"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The benefit to early backend setup</a:t>
            </a:r>
            <a:endParaRPr sz="13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katab"/>
              <a:buChar char="○"/>
            </a:pPr>
            <a:r>
              <a:rPr lang="en"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Integrating the backend towards the end made updating and linking pages pretty difficult</a:t>
            </a:r>
            <a:endParaRPr sz="13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pic>
        <p:nvPicPr>
          <p:cNvPr id="325" name="Google Shape;325;p37" title="ChatGPT Image Dec 1, 2025, 09_55_2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000" y="1414950"/>
            <a:ext cx="2567601" cy="25676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678300" y="1844825"/>
            <a:ext cx="784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Questions?</a:t>
            </a:r>
            <a:endParaRPr sz="4400"/>
          </a:p>
        </p:txBody>
      </p:sp>
      <p:sp>
        <p:nvSpPr>
          <p:cNvPr id="331" name="Google Shape;331;p38"/>
          <p:cNvSpPr txBox="1"/>
          <p:nvPr>
            <p:ph idx="1" type="subTitle"/>
          </p:nvPr>
        </p:nvSpPr>
        <p:spPr>
          <a:xfrm>
            <a:off x="647250" y="2345050"/>
            <a:ext cx="79113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670675" y="470075"/>
            <a:ext cx="7281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and Responsibilities</a:t>
            </a:r>
            <a:endParaRPr/>
          </a:p>
        </p:txBody>
      </p:sp>
      <p:sp>
        <p:nvSpPr>
          <p:cNvPr id="250" name="Google Shape;250;p28"/>
          <p:cNvSpPr txBox="1"/>
          <p:nvPr>
            <p:ph idx="1" type="subTitle"/>
          </p:nvPr>
        </p:nvSpPr>
        <p:spPr>
          <a:xfrm>
            <a:off x="670675" y="1042775"/>
            <a:ext cx="37356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Om - Backend and Home page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Ryan - Progress page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Cam - Fitness Page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Hogan - Nutrition Page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Matt - Login </a:t>
            </a:r>
            <a:r>
              <a:rPr lang="en" sz="1500"/>
              <a:t>page and</a:t>
            </a:r>
            <a:r>
              <a:rPr lang="en" sz="1500"/>
              <a:t> </a:t>
            </a:r>
            <a:r>
              <a:rPr lang="en" sz="1500"/>
              <a:t>Settings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670675" y="470075"/>
            <a:ext cx="7849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56" name="Google Shape;256;p29"/>
          <p:cNvSpPr txBox="1"/>
          <p:nvPr/>
        </p:nvSpPr>
        <p:spPr>
          <a:xfrm>
            <a:off x="780000" y="1030000"/>
            <a:ext cx="7470000" cy="3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●"/>
            </a:pPr>
            <a:r>
              <a:rPr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Struggles with other fitness apps</a:t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○"/>
            </a:pPr>
            <a:r>
              <a:rPr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Confusing UI</a:t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○"/>
            </a:pPr>
            <a:r>
              <a:rPr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Paywalls</a:t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○"/>
            </a:pPr>
            <a:r>
              <a:rPr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Doesn’t feel personal</a:t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980" y="617141"/>
            <a:ext cx="1984575" cy="390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8387" y="617175"/>
            <a:ext cx="1984575" cy="39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670675" y="470075"/>
            <a:ext cx="6088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Overview </a:t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>
            <a:off x="5324775" y="1263800"/>
            <a:ext cx="3409800" cy="2808600"/>
          </a:xfrm>
          <a:prstGeom prst="cube">
            <a:avLst>
              <a:gd fmla="val 1501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65" name="Google Shape;265;p30"/>
          <p:cNvSpPr/>
          <p:nvPr/>
        </p:nvSpPr>
        <p:spPr>
          <a:xfrm>
            <a:off x="5519625" y="1492525"/>
            <a:ext cx="1398300" cy="572700"/>
          </a:xfrm>
          <a:prstGeom prst="cube">
            <a:avLst>
              <a:gd fmla="val 627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Homepage</a:t>
            </a:r>
            <a:endParaRPr b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66" name="Google Shape;266;p30"/>
          <p:cNvSpPr/>
          <p:nvPr/>
        </p:nvSpPr>
        <p:spPr>
          <a:xfrm>
            <a:off x="7179100" y="2414238"/>
            <a:ext cx="1398300" cy="572700"/>
          </a:xfrm>
          <a:prstGeom prst="cube">
            <a:avLst>
              <a:gd fmla="val 627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Fitness</a:t>
            </a:r>
            <a:endParaRPr b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6330525" y="3335950"/>
            <a:ext cx="1398300" cy="572700"/>
          </a:xfrm>
          <a:prstGeom prst="cube">
            <a:avLst>
              <a:gd fmla="val 627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Progress</a:t>
            </a:r>
            <a:endParaRPr b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5519625" y="2381750"/>
            <a:ext cx="1398300" cy="572700"/>
          </a:xfrm>
          <a:prstGeom prst="cube">
            <a:avLst>
              <a:gd fmla="val 627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Nutrition</a:t>
            </a:r>
            <a:endParaRPr b="1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7179100" y="1492525"/>
            <a:ext cx="1398300" cy="572700"/>
          </a:xfrm>
          <a:prstGeom prst="cube">
            <a:avLst>
              <a:gd fmla="val 627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Login / Settings</a:t>
            </a:r>
            <a:endParaRPr b="1" sz="13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cxnSp>
        <p:nvCxnSpPr>
          <p:cNvPr id="270" name="Google Shape;270;p30"/>
          <p:cNvCxnSpPr>
            <a:stCxn id="268" idx="3"/>
            <a:endCxn id="267" idx="0"/>
          </p:cNvCxnSpPr>
          <p:nvPr/>
        </p:nvCxnSpPr>
        <p:spPr>
          <a:xfrm flipH="1" rot="-5400000">
            <a:off x="6433451" y="2721800"/>
            <a:ext cx="381600" cy="8469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0"/>
          <p:cNvCxnSpPr>
            <a:stCxn id="266" idx="3"/>
            <a:endCxn id="267" idx="0"/>
          </p:cNvCxnSpPr>
          <p:nvPr/>
        </p:nvCxnSpPr>
        <p:spPr>
          <a:xfrm rot="5400000">
            <a:off x="7279476" y="2755038"/>
            <a:ext cx="348900" cy="812700"/>
          </a:xfrm>
          <a:prstGeom prst="bentConnector3">
            <a:avLst>
              <a:gd fmla="val 4558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0"/>
          <p:cNvSpPr txBox="1"/>
          <p:nvPr/>
        </p:nvSpPr>
        <p:spPr>
          <a:xfrm>
            <a:off x="5347650" y="3702650"/>
            <a:ext cx="90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Backend</a:t>
            </a:r>
            <a:endParaRPr b="1" sz="12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657850" y="1139800"/>
            <a:ext cx="43446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●"/>
            </a:pPr>
            <a:r>
              <a:rPr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A fitness and wellness app designed to track all fitness needs. </a:t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○"/>
            </a:pPr>
            <a:r>
              <a:rPr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Workouts, runs, and daily meals all in one place.</a:t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●"/>
            </a:pPr>
            <a:r>
              <a:rPr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Dashboard shows real time progress, weekly trends, and daily activity summaries </a:t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●"/>
            </a:pPr>
            <a:r>
              <a:rPr lang="en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Clean and modern UI with a consistent theme for quality user experience</a:t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662008" y="470075"/>
            <a:ext cx="7281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Technologies Used</a:t>
            </a:r>
            <a:endParaRPr/>
          </a:p>
        </p:txBody>
      </p:sp>
      <p:sp>
        <p:nvSpPr>
          <p:cNvPr id="279" name="Google Shape;279;p31"/>
          <p:cNvSpPr txBox="1"/>
          <p:nvPr/>
        </p:nvSpPr>
        <p:spPr>
          <a:xfrm>
            <a:off x="657850" y="1139800"/>
            <a:ext cx="4344600" cy="3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katab"/>
              <a:buChar char="●"/>
            </a:pPr>
            <a:r>
              <a:rPr b="1" lang="en" sz="15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React Native</a:t>
            </a:r>
            <a:r>
              <a:rPr lang="en" sz="15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: Cross platform UI development platform with reusable components for fast iteration and consistent design across iOS and Android</a:t>
            </a:r>
            <a:endParaRPr sz="15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katab"/>
              <a:buChar char="●"/>
            </a:pPr>
            <a:r>
              <a:rPr b="1" lang="en" sz="15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Expo Go</a:t>
            </a:r>
            <a:r>
              <a:rPr lang="en" sz="15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: Streamline mobile development environment by allowing real-time testing, fast prototyping, and one click deployment without the hassle of building native apps</a:t>
            </a:r>
            <a:endParaRPr sz="15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katab"/>
              <a:buChar char="●"/>
            </a:pPr>
            <a:r>
              <a:rPr b="1" lang="en" sz="15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Firebase</a:t>
            </a:r>
            <a:r>
              <a:rPr lang="en" sz="15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rPr>
              <a:t>: Backend infrastructure providing authentication, real-time updates, and cloud database</a:t>
            </a:r>
            <a:endParaRPr>
              <a:solidFill>
                <a:schemeClr val="dk1"/>
              </a:solidFill>
              <a:latin typeface="Akatab"/>
              <a:ea typeface="Akatab"/>
              <a:cs typeface="Akatab"/>
              <a:sym typeface="Akatab"/>
            </a:endParaRPr>
          </a:p>
        </p:txBody>
      </p:sp>
      <p:pic>
        <p:nvPicPr>
          <p:cNvPr descr="Expo Go - Apps on Google Play"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025" y="1042775"/>
            <a:ext cx="1710675" cy="17106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irebase (Realtime Database ..." id="281" name="Google Shape;2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850" y="2968325"/>
            <a:ext cx="3660150" cy="9566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React Native App Development Company ..." id="282" name="Google Shape;2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3971" y="1321850"/>
            <a:ext cx="1152525" cy="11525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670675" y="470075"/>
            <a:ext cx="6244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</a:t>
            </a:r>
            <a:r>
              <a:rPr lang="en"/>
              <a:t>Startup</a:t>
            </a:r>
            <a:r>
              <a:rPr lang="en"/>
              <a:t> and Home Page </a:t>
            </a:r>
            <a:endParaRPr/>
          </a:p>
        </p:txBody>
      </p:sp>
      <p:sp>
        <p:nvSpPr>
          <p:cNvPr id="288" name="Google Shape;288;p32"/>
          <p:cNvSpPr txBox="1"/>
          <p:nvPr>
            <p:ph idx="1" type="subTitle"/>
          </p:nvPr>
        </p:nvSpPr>
        <p:spPr>
          <a:xfrm>
            <a:off x="670675" y="1042775"/>
            <a:ext cx="79113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With Firebase authentication, users can create an account where all their information is stored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app will prompt the new user for health data and nutrition goals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Home Page: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Quick Buttons: Start run, Start workout and Track Nutrition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Weather Forecast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Nearby Runs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 and Settings</a:t>
            </a:r>
            <a:endParaRPr/>
          </a:p>
        </p:txBody>
      </p: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720000" y="1212700"/>
            <a:ext cx="3633000" cy="32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Simple login page so users can save their data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Able to </a:t>
            </a:r>
            <a:r>
              <a:rPr lang="en"/>
              <a:t>skip sign in and use app not signed in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Clean settings UI that allows you to edit aspects of your profile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Allows you to recalculate your macros if your goals change.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670675" y="470075"/>
            <a:ext cx="7819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Nutrition Functionalities </a:t>
            </a:r>
            <a:endParaRPr/>
          </a:p>
        </p:txBody>
      </p:sp>
      <p:sp>
        <p:nvSpPr>
          <p:cNvPr id="300" name="Google Shape;300;p34"/>
          <p:cNvSpPr txBox="1"/>
          <p:nvPr>
            <p:ph idx="1" type="subTitle"/>
          </p:nvPr>
        </p:nvSpPr>
        <p:spPr>
          <a:xfrm>
            <a:off x="670675" y="1042775"/>
            <a:ext cx="79113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Macro Tracking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</a:pPr>
            <a:r>
              <a:rPr lang="en"/>
              <a:t>Daily Tracking of calories and food macros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API Access 	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</a:pPr>
            <a:r>
              <a:rPr lang="en"/>
              <a:t>API Access to search or scan food items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</a:pPr>
            <a:r>
              <a:rPr lang="en"/>
              <a:t>Recipe search that gives information via web recipes or youtube videos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Macro Updating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</a:pPr>
            <a:r>
              <a:rPr lang="en"/>
              <a:t>Update your macros to fit your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type="title"/>
          </p:nvPr>
        </p:nvSpPr>
        <p:spPr>
          <a:xfrm>
            <a:off x="670675" y="470075"/>
            <a:ext cx="700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Fitness </a:t>
            </a:r>
            <a:r>
              <a:rPr lang="en"/>
              <a:t>Functionalities</a:t>
            </a:r>
            <a:endParaRPr/>
          </a:p>
        </p:txBody>
      </p:sp>
      <p:sp>
        <p:nvSpPr>
          <p:cNvPr id="306" name="Google Shape;306;p35"/>
          <p:cNvSpPr txBox="1"/>
          <p:nvPr>
            <p:ph idx="1" type="subTitle"/>
          </p:nvPr>
        </p:nvSpPr>
        <p:spPr>
          <a:xfrm>
            <a:off x="670675" y="1042775"/>
            <a:ext cx="79113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Create and track workouts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Workouts get updated to progress tab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xecutive Design Company Profile by Slidesgo">
  <a:themeElements>
    <a:clrScheme name="Simple Light">
      <a:dk1>
        <a:srgbClr val="030920"/>
      </a:dk1>
      <a:lt1>
        <a:srgbClr val="EEEEEE"/>
      </a:lt1>
      <a:dk2>
        <a:srgbClr val="2A3250"/>
      </a:dk2>
      <a:lt2>
        <a:srgbClr val="526D82"/>
      </a:lt2>
      <a:accent1>
        <a:srgbClr val="9DB2BF"/>
      </a:accent1>
      <a:accent2>
        <a:srgbClr val="DDE6E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309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